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70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pitha G M" initials="AG" lastIdx="1" clrIdx="0">
    <p:extLst>
      <p:ext uri="{19B8F6BF-5375-455C-9EA6-DF929625EA0E}">
        <p15:presenceInfo xmlns:p15="http://schemas.microsoft.com/office/powerpoint/2012/main" userId="95cadbafc28f7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3T02:17:40.07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474AAE-1CE3-CFB1-22EE-CCFF117E5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2900D-E38B-D2B4-F3F9-2DC738BA4B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AB9B7-E054-4802-AB75-87D5CAAF423D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1D5DE-916B-1210-704F-B18054FF61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9EAA4-1F69-F971-2FE7-ECF2653445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D8333-CBCF-4971-8A4E-5692C692B0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397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70A82-4D29-40BC-B402-FFD6C189AF6B}" type="datetimeFigureOut">
              <a:rPr lang="en-IN" smtClean="0"/>
              <a:t>17-10-2023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A54FC-8A1B-42FF-8D1D-3EC9E5FCB5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740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2F5FE84-A6E6-4D3E-8EB2-EB1588717F33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2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FD603-483A-4441-88FC-BCCB69F05856}" type="datetime1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5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D67-26A8-47F9-AA4D-DBA7D788E45A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033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C1F40-1284-4BEC-91C0-8FECCDB9272C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775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012E-ECE6-434B-8A42-8705483B7E17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05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FFCFA-9495-48D6-B927-A8AE31DFA987}" type="datetime1">
              <a:rPr lang="en-IN" smtClean="0"/>
              <a:t>17-10-2023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897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9E93-D02E-4B67-A793-EBFE77D727AC}" type="datetime1">
              <a:rPr lang="en-IN" smtClean="0"/>
              <a:t>17-10-2023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591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70F62F1-65E8-4EAA-8676-8FE0268782D2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916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5B9A2F3-0982-4B1D-B2AD-BFCDCCE92C82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8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586B-2923-47D9-B6A2-896D05A58CD7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25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3F35-8F66-4A0A-BC22-5E7706452C99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75451-246E-498C-9CB2-862B7DC9C751}" type="datetime1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13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95E09-8376-434D-B399-A6A8F122808F}" type="datetime1">
              <a:rPr lang="en-IN" smtClean="0"/>
              <a:t>17-10-2023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97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4343-9B53-43EE-A8F2-DF025C5A4E2A}" type="datetime1">
              <a:rPr lang="en-IN" smtClean="0"/>
              <a:t>17-10-2023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148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2C767-3F08-4626-BD58-C013DD921EE7}" type="datetime1">
              <a:rPr lang="en-IN" smtClean="0"/>
              <a:t>17-10-2023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6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B133-FD6B-4ED8-932A-25937737CD82}" type="datetime1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580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80A3-9B5D-4D3C-A5A1-9737876E7154}" type="datetime1">
              <a:rPr lang="en-IN" smtClean="0"/>
              <a:t>17-10-2023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59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2E98E2-6EFF-4616-91D4-6AC7AD4323F0}" type="datetime1">
              <a:rPr lang="en-IN" smtClean="0"/>
              <a:t>17-10-2023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Bake My Cake (Web Application)</a:t>
            </a:r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9553F45-5E55-423D-91DE-31FC7D3240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7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4809-0BEE-3BC0-2288-70F79AA7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1790" y="1634991"/>
            <a:ext cx="10776634" cy="2552167"/>
          </a:xfrm>
        </p:spPr>
        <p:txBody>
          <a:bodyPr/>
          <a:lstStyle/>
          <a:p>
            <a:r>
              <a:rPr lang="en-US" dirty="0"/>
              <a:t>Bake My Cake (A web application)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61F2F-F949-068D-0BD6-CB98C7675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790" y="4187158"/>
            <a:ext cx="8825658" cy="861420"/>
          </a:xfrm>
        </p:spPr>
        <p:txBody>
          <a:bodyPr/>
          <a:lstStyle/>
          <a:p>
            <a:r>
              <a:rPr lang="en-US" b="0" i="0" dirty="0">
                <a:effectLst/>
                <a:latin typeface="Söhne"/>
              </a:rPr>
              <a:t>A Delicious Online Dessert Ordering Experience</a:t>
            </a:r>
            <a:endParaRPr lang="en-IN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84F299C-2BB4-F712-065C-D5C2E7ABE4F2}"/>
              </a:ext>
            </a:extLst>
          </p:cNvPr>
          <p:cNvSpPr txBox="1">
            <a:spLocks/>
          </p:cNvSpPr>
          <p:nvPr/>
        </p:nvSpPr>
        <p:spPr bwMode="gray">
          <a:xfrm>
            <a:off x="1021790" y="4617868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By Arpitha G M</a:t>
            </a:r>
          </a:p>
          <a:p>
            <a:r>
              <a:rPr lang="en-US">
                <a:solidFill>
                  <a:schemeClr val="accent6">
                    <a:lumMod val="40000"/>
                    <a:lumOff val="60000"/>
                  </a:schemeClr>
                </a:solidFill>
              </a:rPr>
              <a:t>17/10/2023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FCAAC-A9A7-DF2D-3EB7-BD4A50AA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EEE9E-1438-105E-C340-4FB63507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Bake My Cake (Web Application)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14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B803-A8B4-15FD-ABC1-2AD20164C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888" y="441007"/>
            <a:ext cx="8761413" cy="706964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Video Presentation</a:t>
            </a:r>
            <a:endParaRPr lang="en-IN" dirty="0"/>
          </a:p>
        </p:txBody>
      </p:sp>
      <p:pic>
        <p:nvPicPr>
          <p:cNvPr id="6" name="Bake_My_Cake">
            <a:hlinkClick r:id="" action="ppaction://media"/>
            <a:extLst>
              <a:ext uri="{FF2B5EF4-FFF2-40B4-BE49-F238E27FC236}">
                <a16:creationId xmlns:a16="http://schemas.microsoft.com/office/drawing/2014/main" id="{31463609-436F-7FB3-F16E-7C228DB975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5375" y="1073020"/>
            <a:ext cx="9115887" cy="472971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F8CC13-6983-CDDD-D138-8E90B7691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FB1E0-EB1D-CE11-4F6C-C39AEBCB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3EB7-64FA-40D6-118E-2E6D04BA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Objectives &amp;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AD820-03A3-3E9F-58DD-79DA9D1A6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8" y="2649985"/>
            <a:ext cx="8825659" cy="420801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Seamless ordering.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Modernization.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Söhne"/>
              </a:rPr>
              <a:t>Convenience and Time-Saving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Söhne"/>
              </a:rPr>
              <a:t>Accessibility.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main technologies used are (Angular, HTML, TypeScript, CSS).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Why Angular?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6652-7CA8-CD1C-9BD6-994B1301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C7EA5-3DF0-D7BA-10D6-2534CA93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54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A080-861C-029D-2C58-E9C278F1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Key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9F1B-3017-9B29-8614-88B86D06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90355"/>
            <a:ext cx="8825659" cy="4101483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Guests: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Explore the home view.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Select a food item before logging 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Can sign up and login.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Users: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Place single-item orders.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Increase order quantity.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View order history.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Admins: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Access and process all 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Unique Features: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Robust authentication and authorization.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27A9F-36E8-0FC5-1D59-79356313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2D767-25D3-94F3-8B9D-54C95F17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58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4F8D-28ED-C0E4-5332-9EBAEB2F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7CCD4-345D-B682-B063-63F57FCF6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A6785-97C0-637F-7635-80A1C6F56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E2074-DC2B-CE0F-5A92-573222CC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49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0E50-5154-FFDC-A14E-F9F11AB3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Future Enhancements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A5EAE-C1F8-E50A-5CAD-EB3A0D90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i="0" dirty="0">
                <a:effectLst/>
                <a:latin typeface="Söhne"/>
              </a:rPr>
              <a:t>Expanded Menu Selection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Allow users to select multiple items.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Integrate a secure payment gateway.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Implement a feedback system for user input.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8-F4C4-9564-B98A-DE3F7AC5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8CF86-E7D0-3FDC-A4A3-16E75D1A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6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25F-8CB7-BECC-ABDC-B4BEDF07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  <a:latin typeface="Söhne"/>
              </a:rPr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170FC-B84A-0E09-D64D-C7EC05CE9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Project Significance: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'Bake My Cake' represents a significant step in modernizing the dessert ordering experience. It offers convenience, accessibility, and a delightful variety of sweet treats. It also demonstrates the potential of technology to enhance our everyday lives.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1F2CF-B345-2791-3E8F-7FC0468B3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7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BC66A-B53A-951E-6849-0FC5E893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33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F107-CA9D-FD6A-A252-0BA0555247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A1395-D583-4DE3-A7BA-926BE584D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874" y="4777381"/>
            <a:ext cx="6944450" cy="525262"/>
          </a:xfrm>
        </p:spPr>
        <p:txBody>
          <a:bodyPr/>
          <a:lstStyle/>
          <a:p>
            <a:r>
              <a:rPr lang="en-US" dirty="0"/>
              <a:t>I’m now open to questions.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716EB-759F-E896-C25B-49023645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3F45-5E55-423D-91DE-31FC7D3240E4}" type="slidenum">
              <a:rPr lang="en-IN" smtClean="0"/>
              <a:t>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151FA-239F-9420-1D2F-6A7ABC18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Bake My Cake (Web Application)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08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1185</TotalTime>
  <Words>254</Words>
  <Application>Microsoft Office PowerPoint</Application>
  <PresentationFormat>Widescreen</PresentationFormat>
  <Paragraphs>51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Söhne</vt:lpstr>
      <vt:lpstr>Wingdings 3</vt:lpstr>
      <vt:lpstr>Ion Boardroom</vt:lpstr>
      <vt:lpstr>Bake My Cake (A web application)</vt:lpstr>
      <vt:lpstr>Video Presentation</vt:lpstr>
      <vt:lpstr>Objectives &amp; Overview</vt:lpstr>
      <vt:lpstr>Key Features</vt:lpstr>
      <vt:lpstr>Demonstration</vt:lpstr>
      <vt:lpstr>Future Enhancements</vt:lpstr>
      <vt:lpstr>Conclusion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Bake My Cake (A web application)</dc:title>
  <dc:creator>Arpitha G M</dc:creator>
  <cp:lastModifiedBy>Arpitha G M</cp:lastModifiedBy>
  <cp:revision>13</cp:revision>
  <dcterms:created xsi:type="dcterms:W3CDTF">2023-10-12T20:23:37Z</dcterms:created>
  <dcterms:modified xsi:type="dcterms:W3CDTF">2023-10-17T06:31:44Z</dcterms:modified>
</cp:coreProperties>
</file>